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4D"/>
    <a:srgbClr val="71105E"/>
    <a:srgbClr val="CD0034"/>
    <a:srgbClr val="0076A3"/>
    <a:srgbClr val="009CCC"/>
    <a:srgbClr val="F0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15" autoAdjust="0"/>
    <p:restoredTop sz="86434" autoAdjust="0"/>
  </p:normalViewPr>
  <p:slideViewPr>
    <p:cSldViewPr snapToGrid="0" snapToObjects="1">
      <p:cViewPr varScale="1">
        <p:scale>
          <a:sx n="112" d="100"/>
          <a:sy n="112" d="100"/>
        </p:scale>
        <p:origin x="132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700867"/>
            <a:ext cx="8054116" cy="2495551"/>
          </a:xfrm>
        </p:spPr>
        <p:txBody>
          <a:bodyPr anchor="b" anchorCtr="0">
            <a:noAutofit/>
          </a:bodyPr>
          <a:lstStyle>
            <a:lvl1pPr algn="l">
              <a:defRPr sz="5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11800"/>
            <a:ext cx="8054116" cy="60960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 i="0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7011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3762"/>
          </a:xfrm>
        </p:spPr>
        <p:txBody>
          <a:bodyPr anchor="t" anchorCtr="0">
            <a:noAutofit/>
          </a:bodyPr>
          <a:lstStyle>
            <a:lvl1pPr algn="l">
              <a:defRPr sz="2800" b="1" cap="all">
                <a:solidFill>
                  <a:srgbClr val="F0AB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1040800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>
            <a:lvl1pPr algn="l">
              <a:defRPr sz="2800" b="1" cap="all">
                <a:solidFill>
                  <a:srgbClr val="F0AB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757837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>
            <a:lvl1pPr algn="l">
              <a:defRPr sz="2800" b="1" cap="all">
                <a:solidFill>
                  <a:srgbClr val="F0AB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452200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48137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Picture 9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3738611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rgbClr val="007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4155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2">
    <p:bg>
      <p:bgPr>
        <a:solidFill>
          <a:srgbClr val="CD0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040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2">
    <p:bg>
      <p:bgPr>
        <a:solidFill>
          <a:srgbClr val="007A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8523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2">
    <p:bg>
      <p:bgPr>
        <a:solidFill>
          <a:srgbClr val="7110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versed-Gold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97" y="-1"/>
            <a:ext cx="2805487" cy="1322498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8"/>
            <a:ext cx="8053388" cy="323850"/>
          </a:xfrm>
        </p:spPr>
        <p:txBody>
          <a:bodyPr lIns="0">
            <a:normAutofit/>
          </a:bodyPr>
          <a:lstStyle>
            <a:lvl1pPr marL="0" indent="0" algn="l">
              <a:buNone/>
              <a:defRPr sz="900" b="0" cap="all" baseline="0">
                <a:solidFill>
                  <a:srgbClr val="FFFFF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Author names go here, author name, author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7" y="2184400"/>
            <a:ext cx="8054116" cy="3234267"/>
          </a:xfrm>
        </p:spPr>
        <p:txBody>
          <a:bodyPr anchor="b" anchorCtr="0">
            <a:noAutofit/>
          </a:bodyPr>
          <a:lstStyle>
            <a:lvl1pPr algn="l">
              <a:defRPr sz="7000" b="0" i="0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597" y="5503334"/>
            <a:ext cx="8054116" cy="718990"/>
          </a:xfrm>
        </p:spPr>
        <p:txBody>
          <a:bodyPr lIns="0" r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i="1" kern="1000" cap="none" spc="-5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327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793914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rgbClr val="F0AB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 descr="Gold-Blac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98" y="6458029"/>
            <a:ext cx="2774933" cy="22663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440597" y="6349718"/>
            <a:ext cx="83195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</p:spTree>
    <p:extLst>
      <p:ext uri="{BB962C8B-B14F-4D97-AF65-F5344CB8AC3E}">
        <p14:creationId xmlns:p14="http://schemas.microsoft.com/office/powerpoint/2010/main" val="2562072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8686800" cy="563562"/>
          </a:xfrm>
          <a:solidFill>
            <a:schemeClr val="tx1">
              <a:alpha val="70000"/>
            </a:schemeClr>
          </a:solidFill>
        </p:spPr>
        <p:txBody>
          <a:bodyPr lIns="457200" anchor="t">
            <a:normAutofit/>
          </a:bodyPr>
          <a:lstStyle>
            <a:lvl1pPr algn="l">
              <a:defRPr sz="2800" b="1">
                <a:solidFill>
                  <a:srgbClr val="F0AB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Gold-Black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1398" y="6458922"/>
            <a:ext cx="2774933" cy="2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20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oid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" y="1658936"/>
            <a:ext cx="3344333" cy="342106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743F4-50CA-E04D-8465-7927D6A2DDB5}" type="datetimeFigureOut">
              <a:rPr lang="en-US" smtClean="0"/>
              <a:pPr/>
              <a:t>6/2/20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B0FA-1F4E-0144-8AFC-60E32D3AB94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57200" y="1658937"/>
            <a:ext cx="3166533" cy="304852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707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8686800" cy="563562"/>
          </a:xfrm>
          <a:solidFill>
            <a:schemeClr val="tx1">
              <a:alpha val="70000"/>
            </a:schemeClr>
          </a:solidFill>
        </p:spPr>
        <p:txBody>
          <a:bodyPr lIns="457200" anchor="t">
            <a:normAutofit/>
          </a:bodyPr>
          <a:lstStyle>
            <a:lvl1pPr algn="l">
              <a:defRPr sz="2800" b="1">
                <a:solidFill>
                  <a:srgbClr val="F0AB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41325" y="6407147"/>
            <a:ext cx="4579408" cy="383119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900" b="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NOTES AND SOURCE go here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40597" y="6324600"/>
            <a:ext cx="8319500" cy="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Gold-Black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1398" y="6458922"/>
            <a:ext cx="2774933" cy="22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81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0" tIns="45720" rIns="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l">
              <a:defRPr sz="900" cap="all" baseline="0">
                <a:solidFill>
                  <a:schemeClr val="tx1"/>
                </a:solidFill>
                <a:latin typeface=""/>
              </a:defRPr>
            </a:lvl1pPr>
          </a:lstStyle>
          <a:p>
            <a:fld id="{3C2743F4-50CA-E04D-8465-7927D6A2DDB5}" type="datetimeFigureOut">
              <a:rPr lang="en-US" smtClean="0"/>
              <a:pPr/>
              <a:t>6/2/20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B0FA-1F4E-0144-8AFC-60E32D3AB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50" r:id="rId7"/>
    <p:sldLayoutId id="2147483668" r:id="rId8"/>
    <p:sldLayoutId id="2147483667" r:id="rId9"/>
    <p:sldLayoutId id="2147483652" r:id="rId10"/>
    <p:sldLayoutId id="2147483653" r:id="rId11"/>
    <p:sldLayoutId id="2147483654" r:id="rId12"/>
    <p:sldLayoutId id="2147483655" r:id="rId13"/>
    <p:sldLayoutId id="214748364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kern="1200" cap="all">
          <a:solidFill>
            <a:srgbClr val="F0AB00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UPdates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John Brandt</a:t>
            </a:r>
          </a:p>
        </p:txBody>
      </p:sp>
    </p:spTree>
    <p:extLst>
      <p:ext uri="{BB962C8B-B14F-4D97-AF65-F5344CB8AC3E}">
        <p14:creationId xmlns:p14="http://schemas.microsoft.com/office/powerpoint/2010/main" val="3080208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70D2A-8470-9C41-BBDA-54FA5ED5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engineering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65D7C-6606-AF45-A90C-47E140A77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C3135A-E9BF-6341-8FAD-7990CF17FD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335FB4-1148-E64F-ABA0-02C26A4FE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5763"/>
            <a:ext cx="9144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515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55E1B-A816-BA4E-BD1C-688F5B8DD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A6DF3C-9366-FB45-A3D4-556F546119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66AB4A-728F-EE48-86EE-03420E556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433"/>
            <a:ext cx="9144000" cy="589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00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2EAEDD4-A2E3-164D-A675-42C88B1B5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to date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8E3BC58-F5A2-E042-AEB3-FF58A5A28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3398CC-CD04-EA48-AED4-B7329D447E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68D60C-8B34-EC4E-AD4D-0D8D162AA1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051"/>
          <a:stretch/>
        </p:blipFill>
        <p:spPr>
          <a:xfrm>
            <a:off x="555625" y="1630916"/>
            <a:ext cx="2464231" cy="421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772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C2BB5-8D8C-C54D-9063-E8CE0D972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Brazil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37A1C-EAC0-1746-A688-57E6A8948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470" y="82296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890,000 articles -&gt; 79,500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7E0FC-F579-AF49-811E-03FB853CBE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E3FBB0-1C18-3C44-9017-702E22509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" y="1300981"/>
            <a:ext cx="8046720" cy="246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80EDE5-520A-4B45-8AED-497E1490A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" y="3735851"/>
            <a:ext cx="8046720" cy="253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70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51EAB-2C74-CD48-9DE2-115B0E3EB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Indonesia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C3CB5-BA55-EC4B-B7F5-93B4359E4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1.2 million articles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EDEC0A-B65F-9646-B481-6264182B12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0F8FE3-E0BA-E445-833D-3D4FBFF76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150" y="274638"/>
            <a:ext cx="4572000" cy="599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577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2F57A-9ABF-BD4B-B6F5-DF135583E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Mexico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E24DD-628A-6A46-AA93-7267B8B7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1.4 million articles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09CEF-63D7-E74D-95C5-2BB874A192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80497B-07E8-BD40-BE0D-965DCDA6D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68194"/>
            <a:ext cx="9144000" cy="194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958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0C2B3-44B2-9C42-89B4-F5C05E1B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candidate articles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49410-AF0C-3844-9D2B-8C40E8E39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ECDB7-4F15-1546-A259-F24974C407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C20021-BEDC-1444-98DA-00B75A412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7732"/>
            <a:ext cx="9144000" cy="395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09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95C28-357A-7344-95D9-4D64239AC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6E1CF-2743-BF4E-AC32-F08BC94B6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A1D10-9B48-6049-9DDA-36072E982A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8BC348-AB92-C145-85CC-1D44900CB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16856"/>
            <a:ext cx="9144000" cy="26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749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69F46-1F3F-A347-A184-EFB8E5510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DF093-0A7A-F441-8966-C2461F55A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FD5AEF-F2DA-044C-AE44-520867E88D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B03D98-AD52-EC49-9EF9-43EBB561E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1960"/>
            <a:ext cx="9144000" cy="597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62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E05A3-FAF6-DF40-A610-F325BFC6A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3497-1291-844A-B3B4-D703C7245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3A8E19-E14C-084B-8FA7-5365E8297A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21396E-2580-6B44-879D-508063057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750"/>
            <a:ext cx="9144000" cy="647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812105"/>
      </p:ext>
    </p:extLst>
  </p:cSld>
  <p:clrMapOvr>
    <a:masterClrMapping/>
  </p:clrMapOvr>
</p:sld>
</file>

<file path=ppt/theme/theme1.xml><?xml version="1.0" encoding="utf-8"?>
<a:theme xmlns:a="http://schemas.openxmlformats.org/drawingml/2006/main" name="WRI-te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WRI-temp</Template>
  <TotalTime>67</TotalTime>
  <Words>25</Words>
  <Application>Microsoft Macintosh PowerPoint</Application>
  <PresentationFormat>On-screen Show (4:3)</PresentationFormat>
  <Paragraphs>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Georgia</vt:lpstr>
      <vt:lpstr>WRI-temp</vt:lpstr>
      <vt:lpstr>UPdates</vt:lpstr>
      <vt:lpstr>Progress to date</vt:lpstr>
      <vt:lpstr>Brazil</vt:lpstr>
      <vt:lpstr>Indonesia</vt:lpstr>
      <vt:lpstr>Mexico</vt:lpstr>
      <vt:lpstr>Generating candidate articles</vt:lpstr>
      <vt:lpstr>PowerPoint Presentation</vt:lpstr>
      <vt:lpstr>PowerPoint Presentation</vt:lpstr>
      <vt:lpstr>PowerPoint Presentation</vt:lpstr>
      <vt:lpstr>Data engineering standards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Brandt</dc:creator>
  <cp:lastModifiedBy>John Brandt</cp:lastModifiedBy>
  <cp:revision>9</cp:revision>
  <dcterms:created xsi:type="dcterms:W3CDTF">2020-05-05T16:54:50Z</dcterms:created>
  <dcterms:modified xsi:type="dcterms:W3CDTF">2020-06-02T18:00:39Z</dcterms:modified>
</cp:coreProperties>
</file>

<file path=docProps/thumbnail.jpeg>
</file>